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70" r:id="rId6"/>
    <p:sldId id="260" r:id="rId7"/>
    <p:sldId id="261" r:id="rId8"/>
    <p:sldId id="262" r:id="rId9"/>
    <p:sldId id="271" r:id="rId10"/>
    <p:sldId id="269" r:id="rId11"/>
    <p:sldId id="264" r:id="rId12"/>
    <p:sldId id="273" r:id="rId13"/>
    <p:sldId id="266" r:id="rId14"/>
    <p:sldId id="274" r:id="rId15"/>
    <p:sldId id="275" r:id="rId16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8C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2C3629-5F1C-479E-AECD-C63DEF91752E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6E6387-76C9-4589-828A-084D84BCFA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756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0177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video" Target="../media/media2.mp4"/><Relationship Id="rId16" Type="http://schemas.openxmlformats.org/officeDocument/2006/relationships/image" Target="../media/image135.png"/><Relationship Id="rId1" Type="http://schemas.microsoft.com/office/2007/relationships/media" Target="../media/media2.mp4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92.png"/><Relationship Id="rId15" Type="http://schemas.openxmlformats.org/officeDocument/2006/relationships/image" Target="../media/image134.png"/><Relationship Id="rId10" Type="http://schemas.openxmlformats.org/officeDocument/2006/relationships/image" Target="../media/image129.png"/><Relationship Id="rId4" Type="http://schemas.openxmlformats.org/officeDocument/2006/relationships/image" Target="../media/image91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18" Type="http://schemas.openxmlformats.org/officeDocument/2006/relationships/image" Target="../media/image15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17" Type="http://schemas.openxmlformats.org/officeDocument/2006/relationships/image" Target="../media/image151.png"/><Relationship Id="rId2" Type="http://schemas.openxmlformats.org/officeDocument/2006/relationships/image" Target="../media/image136.png"/><Relationship Id="rId16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5" Type="http://schemas.openxmlformats.org/officeDocument/2006/relationships/image" Target="../media/image149.png"/><Relationship Id="rId10" Type="http://schemas.openxmlformats.org/officeDocument/2006/relationships/image" Target="../media/image144.png"/><Relationship Id="rId19" Type="http://schemas.openxmlformats.org/officeDocument/2006/relationships/image" Target="../media/image153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40.png"/><Relationship Id="rId3" Type="http://schemas.openxmlformats.org/officeDocument/2006/relationships/image" Target="../media/image18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2" Type="http://schemas.openxmlformats.org/officeDocument/2006/relationships/image" Target="../media/image17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5" Type="http://schemas.openxmlformats.org/officeDocument/2006/relationships/image" Target="../media/image20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Relationship Id="rId27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73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3" Type="http://schemas.openxmlformats.org/officeDocument/2006/relationships/image" Target="../media/image89.png"/><Relationship Id="rId21" Type="http://schemas.openxmlformats.org/officeDocument/2006/relationships/image" Target="../media/image107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" Type="http://schemas.openxmlformats.org/officeDocument/2006/relationships/image" Target="../media/image88.png"/><Relationship Id="rId16" Type="http://schemas.openxmlformats.org/officeDocument/2006/relationships/image" Target="../media/image102.png"/><Relationship Id="rId20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5" Type="http://schemas.openxmlformats.org/officeDocument/2006/relationships/image" Target="../media/image101.png"/><Relationship Id="rId10" Type="http://schemas.openxmlformats.org/officeDocument/2006/relationships/image" Target="../media/image96.png"/><Relationship Id="rId19" Type="http://schemas.openxmlformats.org/officeDocument/2006/relationships/image" Target="../media/image105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2" Type="http://schemas.openxmlformats.org/officeDocument/2006/relationships/image" Target="../media/image108.png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80000">
            <a:off x="9321800" y="2616200"/>
            <a:ext cx="6502400" cy="8470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900000">
            <a:off x="11125200" y="2730500"/>
            <a:ext cx="3289300" cy="811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22560000">
            <a:off x="11645900" y="6591300"/>
            <a:ext cx="2743200" cy="33528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960000">
            <a:off x="12268200" y="444500"/>
            <a:ext cx="6527800" cy="8521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20000">
            <a:off x="13665200" y="584200"/>
            <a:ext cx="3302000" cy="81661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49700" y="8648700"/>
            <a:ext cx="1638300" cy="1638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6197600"/>
            <a:ext cx="1104900" cy="3810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500" y="571500"/>
            <a:ext cx="355600" cy="355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900" y="8839200"/>
            <a:ext cx="774700" cy="660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5000" y="8890000"/>
            <a:ext cx="2616200" cy="939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3900" y="9220200"/>
            <a:ext cx="736600" cy="635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05000" y="9271000"/>
            <a:ext cx="1460500" cy="914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200" y="8267700"/>
            <a:ext cx="977900" cy="698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2100" y="2286000"/>
            <a:ext cx="952500" cy="1841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508000"/>
            <a:ext cx="1663700" cy="914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500" y="3124200"/>
            <a:ext cx="8559800" cy="6921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" y="8699500"/>
            <a:ext cx="3949700" cy="508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8900" y="3911600"/>
            <a:ext cx="2400300" cy="45593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8600" y="4013200"/>
            <a:ext cx="2108200" cy="43307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7400" y="3911600"/>
            <a:ext cx="2400300" cy="45593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9800" y="4013200"/>
            <a:ext cx="2108200" cy="43307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35200" y="3969155"/>
            <a:ext cx="2400300" cy="45593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87600" y="4013200"/>
            <a:ext cx="2108200" cy="43307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8600" y="3911600"/>
            <a:ext cx="2400300" cy="45593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98300" y="4013200"/>
            <a:ext cx="2108200" cy="4330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552700" y="1549400"/>
            <a:ext cx="18897600" cy="1231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63800" y="1181100"/>
            <a:ext cx="11036300" cy="850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14800" y="8915400"/>
            <a:ext cx="3949700" cy="7493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91400" y="8915400"/>
            <a:ext cx="3911600" cy="7493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41000" y="8877300"/>
            <a:ext cx="3987800" cy="800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792200" y="8915400"/>
            <a:ext cx="4000500" cy="749300"/>
          </a:xfrm>
          <a:prstGeom prst="rect">
            <a:avLst/>
          </a:prstGeom>
        </p:spPr>
      </p:pic>
      <p:pic>
        <p:nvPicPr>
          <p:cNvPr id="42" name="제목을-입력해주세요_ (2)">
            <a:hlinkClick r:id="" action="ppaction://media"/>
            <a:extLst>
              <a:ext uri="{FF2B5EF4-FFF2-40B4-BE49-F238E27FC236}">
                <a16:creationId xmlns:a16="http://schemas.microsoft.com/office/drawing/2014/main" id="{6FD176E5-87BD-FADF-1D11-5D210E9AAA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rcRect l="35000" r="35000"/>
          <a:stretch>
            <a:fillRect/>
          </a:stretch>
        </p:blipFill>
        <p:spPr>
          <a:xfrm>
            <a:off x="1295400" y="2620065"/>
            <a:ext cx="3234341" cy="60643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68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02000" y="1562100"/>
            <a:ext cx="19621500" cy="121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7900" y="2489200"/>
            <a:ext cx="17145000" cy="74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952500"/>
            <a:ext cx="6883400" cy="8509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8356600" y="4711700"/>
            <a:ext cx="2908300" cy="2908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9029700" y="5410200"/>
            <a:ext cx="1447800" cy="14605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9700" y="5410200"/>
            <a:ext cx="1460500" cy="1460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3100" y="5778500"/>
            <a:ext cx="812800" cy="1905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2522200" y="3162300"/>
            <a:ext cx="2908300" cy="6019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13208000" y="4635500"/>
            <a:ext cx="1447800" cy="30099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88900" y="5651500"/>
            <a:ext cx="965200" cy="9652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1747500" y="7429500"/>
            <a:ext cx="2908300" cy="2908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2420600" y="8128000"/>
            <a:ext cx="1447800" cy="14605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87300" y="8394700"/>
            <a:ext cx="914400" cy="9144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122400" y="5664200"/>
            <a:ext cx="965200" cy="9652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83100" y="6197600"/>
            <a:ext cx="812800" cy="1905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36800" y="977900"/>
            <a:ext cx="2400300" cy="107823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57500" y="3594100"/>
            <a:ext cx="1193800" cy="53848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86100" y="5600700"/>
            <a:ext cx="711200" cy="6858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95600" y="6223000"/>
            <a:ext cx="1320800" cy="7747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5232400" y="4711700"/>
            <a:ext cx="2908300" cy="29083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5918200" y="5410200"/>
            <a:ext cx="1447800" cy="14605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18200" y="5651500"/>
            <a:ext cx="1460500" cy="9652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3200" y="5778500"/>
            <a:ext cx="812800" cy="1905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23200" y="6197600"/>
            <a:ext cx="812800" cy="1905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2839700" y="7416800"/>
            <a:ext cx="812800" cy="190500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8" name="Picture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6300" y="5829300"/>
            <a:ext cx="812800" cy="190500"/>
          </a:xfrm>
          <a:prstGeom prst="rect">
            <a:avLst/>
          </a:prstGeom>
        </p:spPr>
      </p:pic>
      <p:grpSp>
        <p:nvGrpSpPr>
          <p:cNvPr id="49" name="Group 4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0" name="Picture 5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36300" y="6261100"/>
            <a:ext cx="812800" cy="190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900" y="901700"/>
            <a:ext cx="3962400" cy="889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70100" y="1549400"/>
            <a:ext cx="18376900" cy="1231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200" y="2895600"/>
            <a:ext cx="11201400" cy="838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700" y="3822700"/>
            <a:ext cx="14719300" cy="24257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78251B6-E134-C431-6538-D7CAD1D24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07033"/>
            <a:ext cx="4560315" cy="98664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1514100-5A8F-4FED-624B-78193ED77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307031"/>
            <a:ext cx="4560315" cy="9866474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E9855AC-139D-5730-499A-523F73BF4987}"/>
              </a:ext>
            </a:extLst>
          </p:cNvPr>
          <p:cNvSpPr/>
          <p:nvPr/>
        </p:nvSpPr>
        <p:spPr>
          <a:xfrm>
            <a:off x="575368" y="5600700"/>
            <a:ext cx="4038600" cy="5334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EA1F3BE-5034-203C-0D8B-7B74EA0DA90B}"/>
              </a:ext>
            </a:extLst>
          </p:cNvPr>
          <p:cNvSpPr/>
          <p:nvPr/>
        </p:nvSpPr>
        <p:spPr>
          <a:xfrm>
            <a:off x="10009185" y="952498"/>
            <a:ext cx="740535" cy="5334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B40C0D9-77C6-630E-160C-B9A8F0DDA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4399" y="320549"/>
            <a:ext cx="4560315" cy="98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46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100" y="4114800"/>
            <a:ext cx="2743200" cy="749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900" y="4343400"/>
            <a:ext cx="546100" cy="177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400" y="4114800"/>
            <a:ext cx="749300" cy="749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100" y="5143500"/>
            <a:ext cx="2743200" cy="74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900" y="5372100"/>
            <a:ext cx="546100" cy="177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400" y="5143500"/>
            <a:ext cx="749300" cy="749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100" y="6184900"/>
            <a:ext cx="2743200" cy="749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900" y="6400800"/>
            <a:ext cx="546100" cy="177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400" y="6184900"/>
            <a:ext cx="749300" cy="749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100" y="7213600"/>
            <a:ext cx="2743200" cy="749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900" y="7429500"/>
            <a:ext cx="546100" cy="177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400" y="7213600"/>
            <a:ext cx="749300" cy="749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100" y="8242300"/>
            <a:ext cx="2743200" cy="749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900" y="8470900"/>
            <a:ext cx="546100" cy="177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400" y="8242300"/>
            <a:ext cx="749300" cy="749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38300" y="4114800"/>
            <a:ext cx="2755900" cy="749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9800" y="4343400"/>
            <a:ext cx="546100" cy="177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7300" y="4114800"/>
            <a:ext cx="749300" cy="749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38300" y="5143500"/>
            <a:ext cx="2755900" cy="749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9800" y="5372100"/>
            <a:ext cx="546100" cy="177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7300" y="5143500"/>
            <a:ext cx="749300" cy="749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38300" y="6184900"/>
            <a:ext cx="2755900" cy="749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9800" y="6400800"/>
            <a:ext cx="546100" cy="177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7300" y="6184900"/>
            <a:ext cx="749300" cy="7493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38300" y="7213600"/>
            <a:ext cx="2755900" cy="749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9800" y="7429500"/>
            <a:ext cx="546100" cy="177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7300" y="7213600"/>
            <a:ext cx="749300" cy="7493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38300" y="8242300"/>
            <a:ext cx="2755900" cy="7493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9800" y="8470900"/>
            <a:ext cx="546100" cy="1778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7300" y="8242300"/>
            <a:ext cx="749300" cy="7493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" y="711200"/>
            <a:ext cx="1536700" cy="15367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03400" y="4216400"/>
            <a:ext cx="1346200" cy="11176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33300" y="4102100"/>
            <a:ext cx="1244600" cy="8763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90700" y="5232400"/>
            <a:ext cx="1841500" cy="7366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20600" y="5118100"/>
            <a:ext cx="1244600" cy="8763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03400" y="6286500"/>
            <a:ext cx="1346200" cy="11176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33300" y="6159500"/>
            <a:ext cx="1244600" cy="8763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503400" y="7315200"/>
            <a:ext cx="2565400" cy="11176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433300" y="7188200"/>
            <a:ext cx="1244600" cy="8763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503400" y="8343900"/>
            <a:ext cx="812800" cy="11176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496800" y="8216900"/>
            <a:ext cx="1181100" cy="8763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34500" y="4191000"/>
            <a:ext cx="1117600" cy="7366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39000" y="4089400"/>
            <a:ext cx="1244600" cy="8763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34500" y="5245100"/>
            <a:ext cx="1346200" cy="11176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64400" y="5130800"/>
            <a:ext cx="1257300" cy="8763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334500" y="6286500"/>
            <a:ext cx="1104900" cy="11176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264400" y="6159500"/>
            <a:ext cx="1244600" cy="8763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334500" y="7289800"/>
            <a:ext cx="2273300" cy="7366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264400" y="7188200"/>
            <a:ext cx="1244600" cy="8763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334500" y="8318500"/>
            <a:ext cx="1371600" cy="7366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264400" y="8216900"/>
            <a:ext cx="1257300" cy="8763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36600" y="2044700"/>
            <a:ext cx="50038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87500"/>
            <a:ext cx="5346700" cy="6553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3225800"/>
            <a:ext cx="2679700" cy="3276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00" y="1587500"/>
            <a:ext cx="5346700" cy="655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700" y="3225800"/>
            <a:ext cx="2679700" cy="32766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100" y="1587500"/>
            <a:ext cx="5346700" cy="655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0600" y="3225800"/>
            <a:ext cx="2679700" cy="32766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0" y="1587500"/>
            <a:ext cx="5346700" cy="6553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46200" y="3225800"/>
            <a:ext cx="2679700" cy="327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429000" y="1549400"/>
            <a:ext cx="19735800" cy="1231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2600" y="1066800"/>
            <a:ext cx="4051300" cy="863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000" y="8750300"/>
            <a:ext cx="16268700" cy="1168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5700" y="9220200"/>
            <a:ext cx="190500" cy="215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41800" y="9220200"/>
            <a:ext cx="190500" cy="215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6600" y="8559800"/>
            <a:ext cx="14338300" cy="1676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4100" y="6680200"/>
            <a:ext cx="3251200" cy="787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07000" y="6680200"/>
            <a:ext cx="3251200" cy="787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72600" y="6680200"/>
            <a:ext cx="3200400" cy="787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373100" y="6680200"/>
            <a:ext cx="3403600" cy="787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20800" y="7289800"/>
            <a:ext cx="2908300" cy="1028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95900" y="7289800"/>
            <a:ext cx="3124200" cy="1028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64700" y="7289800"/>
            <a:ext cx="2908300" cy="1028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614400" y="7289800"/>
            <a:ext cx="312420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700" y="2540000"/>
            <a:ext cx="12344400" cy="417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100" y="3454400"/>
            <a:ext cx="6172200" cy="2082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1308100"/>
            <a:ext cx="9156700" cy="9601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9800" y="3416300"/>
            <a:ext cx="4584700" cy="48006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3962400"/>
            <a:ext cx="12344400" cy="5422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0300" y="5143500"/>
            <a:ext cx="6172200" cy="27178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5500" y="5207000"/>
            <a:ext cx="11379200" cy="5676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12500" y="6438900"/>
            <a:ext cx="5689600" cy="2844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17500" y="6032500"/>
            <a:ext cx="12344400" cy="5372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90800" y="7200900"/>
            <a:ext cx="6172200" cy="2679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695700" y="1549400"/>
            <a:ext cx="19989800" cy="1231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0700" y="2501900"/>
            <a:ext cx="15633700" cy="723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18300" y="889000"/>
            <a:ext cx="42037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00" y="952500"/>
            <a:ext cx="6515100" cy="7150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500" y="1181100"/>
            <a:ext cx="2146300" cy="4432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1000" y="6807200"/>
            <a:ext cx="18669000" cy="34798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962900" y="8699500"/>
            <a:ext cx="24511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00000">
            <a:off x="10223500" y="1625600"/>
            <a:ext cx="939800" cy="939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20000">
            <a:off x="15163800" y="2921000"/>
            <a:ext cx="939800" cy="939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480000">
            <a:off x="9766300" y="3441700"/>
            <a:ext cx="939800" cy="939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5900" y="4762500"/>
            <a:ext cx="939800" cy="939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60000">
            <a:off x="15163800" y="1308100"/>
            <a:ext cx="939800" cy="939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00000">
            <a:off x="10287000" y="1778000"/>
            <a:ext cx="812800" cy="660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480000">
            <a:off x="9906000" y="3581400"/>
            <a:ext cx="647700" cy="647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9100" y="4927600"/>
            <a:ext cx="533400" cy="673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02900" y="4953000"/>
            <a:ext cx="609600" cy="609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180000">
            <a:off x="15240000" y="1409700"/>
            <a:ext cx="812800" cy="749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420000">
            <a:off x="15328900" y="3111500"/>
            <a:ext cx="596900" cy="596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1000" y="7391400"/>
            <a:ext cx="8293100" cy="2552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47300" y="7581900"/>
            <a:ext cx="6248400" cy="2501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49400" y="2921000"/>
            <a:ext cx="6870700" cy="3251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25600" y="2374900"/>
            <a:ext cx="33147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0553700" y="2654300"/>
            <a:ext cx="10541000" cy="500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46400" y="1549400"/>
            <a:ext cx="19240500" cy="1231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500" y="901700"/>
            <a:ext cx="3746500" cy="889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100" y="7378700"/>
            <a:ext cx="3213100" cy="4064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9100" y="3022600"/>
            <a:ext cx="2400300" cy="45593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1500" y="3124200"/>
            <a:ext cx="2108200" cy="4330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000" y="7378700"/>
            <a:ext cx="3213100" cy="4064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2000" y="3022600"/>
            <a:ext cx="2400300" cy="45593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4400" y="3124200"/>
            <a:ext cx="2108200" cy="43307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3900" y="7378700"/>
            <a:ext cx="3213100" cy="4064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4900" y="3022600"/>
            <a:ext cx="2400300" cy="45593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47300" y="3124200"/>
            <a:ext cx="2108200" cy="43307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27200" y="7378700"/>
            <a:ext cx="3213100" cy="4064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08200" y="3022600"/>
            <a:ext cx="2400300" cy="45593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47900" y="3124200"/>
            <a:ext cx="2108200" cy="43307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35200" y="7823200"/>
            <a:ext cx="1346200" cy="6477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84300" y="7721600"/>
            <a:ext cx="2743200" cy="9398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" y="8623300"/>
            <a:ext cx="4000500" cy="11049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41900" y="8623300"/>
            <a:ext cx="3771900" cy="11049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25000" y="8623300"/>
            <a:ext cx="3429000" cy="11049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376400" y="8610600"/>
            <a:ext cx="3352800" cy="11176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8100" y="7785100"/>
            <a:ext cx="1346200" cy="6477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37200" y="7683500"/>
            <a:ext cx="2743200" cy="9398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41000" y="7823200"/>
            <a:ext cx="1346200" cy="6477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77400" y="7721600"/>
            <a:ext cx="2679700" cy="9398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087600" y="7785100"/>
            <a:ext cx="1803400" cy="6477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27000" y="5397500"/>
            <a:ext cx="1600200" cy="3937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909800" y="7645400"/>
            <a:ext cx="2349500" cy="1079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4546600"/>
            <a:ext cx="4737100" cy="4724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4457700"/>
            <a:ext cx="4813300" cy="4813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700" y="4927600"/>
            <a:ext cx="6731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800" y="4927600"/>
            <a:ext cx="6731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100" y="4546600"/>
            <a:ext cx="4737100" cy="47244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0" y="4457700"/>
            <a:ext cx="4813300" cy="4813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100" y="4927600"/>
            <a:ext cx="673100" cy="20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9200" y="4927600"/>
            <a:ext cx="673100" cy="20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500" y="4546600"/>
            <a:ext cx="4737100" cy="47244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7400" y="4457700"/>
            <a:ext cx="4813300" cy="4813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7500" y="4927600"/>
            <a:ext cx="673100" cy="203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5600" y="4927600"/>
            <a:ext cx="673100" cy="2032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0" y="5842000"/>
            <a:ext cx="1524000" cy="15367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0400" y="5702300"/>
            <a:ext cx="1739900" cy="1816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55700" y="5842000"/>
            <a:ext cx="1536700" cy="1536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27000" y="7531100"/>
            <a:ext cx="3759200" cy="1320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95300" y="5207000"/>
            <a:ext cx="2438400" cy="558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66000" y="7531100"/>
            <a:ext cx="3657600" cy="1358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83600" y="5207000"/>
            <a:ext cx="1282700" cy="558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11300" y="7531100"/>
            <a:ext cx="3886200" cy="1320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09800" y="5207000"/>
            <a:ext cx="2451100" cy="558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362200" y="1562100"/>
            <a:ext cx="18707100" cy="1219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1028700" y="2501900"/>
            <a:ext cx="17195800" cy="1168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32600" y="889000"/>
            <a:ext cx="4089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제목을-입력해주세요_ (1)">
            <a:hlinkClick r:id="" action="ppaction://media"/>
            <a:extLst>
              <a:ext uri="{FF2B5EF4-FFF2-40B4-BE49-F238E27FC236}">
                <a16:creationId xmlns:a16="http://schemas.microsoft.com/office/drawing/2014/main" id="{2E6157D3-317D-575F-3333-502DB31E52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34236" r="33959"/>
          <a:stretch>
            <a:fillRect/>
          </a:stretch>
        </p:blipFill>
        <p:spPr>
          <a:xfrm>
            <a:off x="1200150" y="2605018"/>
            <a:ext cx="3429000" cy="60643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4</Words>
  <Application>Microsoft Office PowerPoint</Application>
  <PresentationFormat>사용자 지정</PresentationFormat>
  <Paragraphs>4</Paragraphs>
  <Slides>15</Slides>
  <Notes>4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mingoo sa</dc:creator>
  <cp:lastModifiedBy>임광혁</cp:lastModifiedBy>
  <cp:revision>9</cp:revision>
  <dcterms:created xsi:type="dcterms:W3CDTF">2006-08-16T00:00:00Z</dcterms:created>
  <dcterms:modified xsi:type="dcterms:W3CDTF">2025-11-05T06:12:05Z</dcterms:modified>
</cp:coreProperties>
</file>